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2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036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1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819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83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75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5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0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3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9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6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2FB0E9-3EF8-48B6-AD4D-B0432F23DF10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E2541C-D926-4677-95C0-E8B6A6D2D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86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CCE7DF-DE68-8C09-99CC-46365E444A41}"/>
              </a:ext>
            </a:extLst>
          </p:cNvPr>
          <p:cNvSpPr txBox="1"/>
          <p:nvPr/>
        </p:nvSpPr>
        <p:spPr>
          <a:xfrm>
            <a:off x="543463" y="0"/>
            <a:ext cx="1069675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Huge discounts (</a:t>
            </a:r>
            <a:r>
              <a:rPr lang="en-US" sz="4000" b="1" dirty="0">
                <a:solidFill>
                  <a:schemeClr val="bg1"/>
                </a:solidFill>
              </a:rPr>
              <a:t>up to 40% off</a:t>
            </a:r>
            <a:r>
              <a:rPr lang="en-US" sz="4000" dirty="0">
                <a:solidFill>
                  <a:schemeClr val="bg1"/>
                </a:solidFill>
              </a:rPr>
              <a:t>) on EXPLORA journeys, plus an </a:t>
            </a:r>
            <a:r>
              <a:rPr lang="en-US" sz="4000" b="1" dirty="0">
                <a:solidFill>
                  <a:schemeClr val="bg1"/>
                </a:solidFill>
              </a:rPr>
              <a:t>additional 5% discount </a:t>
            </a:r>
            <a:r>
              <a:rPr lang="en-US" sz="4000" dirty="0">
                <a:solidFill>
                  <a:schemeClr val="bg1"/>
                </a:solidFill>
              </a:rPr>
              <a:t>if booked through me by April 10.  In addition to EXPLORA including 400 euro per suite (double occupancy) on each 7 day journey, I will add up to an additional 300 euro per suite for a </a:t>
            </a:r>
            <a:r>
              <a:rPr lang="en-US" sz="4000" b="1" dirty="0">
                <a:solidFill>
                  <a:schemeClr val="bg1"/>
                </a:solidFill>
              </a:rPr>
              <a:t>total of 700 euro per suite of Journey Experience Credit</a:t>
            </a:r>
            <a:r>
              <a:rPr lang="en-US" sz="4000" dirty="0">
                <a:solidFill>
                  <a:schemeClr val="bg1"/>
                </a:solidFill>
              </a:rPr>
              <a:t>.  </a:t>
            </a:r>
            <a:r>
              <a:rPr lang="en-US" sz="4000" b="1" dirty="0">
                <a:solidFill>
                  <a:schemeClr val="bg1"/>
                </a:solidFill>
              </a:rPr>
              <a:t>See “</a:t>
            </a:r>
            <a:r>
              <a:rPr lang="en-US" sz="4000" b="1" dirty="0">
                <a:solidFill>
                  <a:srgbClr val="FF0000"/>
                </a:solidFill>
              </a:rPr>
              <a:t>DEALS</a:t>
            </a:r>
            <a:r>
              <a:rPr lang="en-US" sz="4000" b="1" dirty="0">
                <a:solidFill>
                  <a:schemeClr val="bg1"/>
                </a:solidFill>
              </a:rPr>
              <a:t>” </a:t>
            </a:r>
            <a:r>
              <a:rPr lang="en-US" sz="4000" dirty="0">
                <a:solidFill>
                  <a:schemeClr val="bg1"/>
                </a:solidFill>
              </a:rPr>
              <a:t>for sample itineraries and prices.</a:t>
            </a:r>
          </a:p>
        </p:txBody>
      </p:sp>
    </p:spTree>
    <p:extLst>
      <p:ext uri="{BB962C8B-B14F-4D97-AF65-F5344CB8AC3E}">
        <p14:creationId xmlns:p14="http://schemas.microsoft.com/office/powerpoint/2010/main" val="42783519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80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L</dc:creator>
  <cp:lastModifiedBy>C L</cp:lastModifiedBy>
  <cp:revision>1</cp:revision>
  <dcterms:created xsi:type="dcterms:W3CDTF">2024-03-31T22:56:59Z</dcterms:created>
  <dcterms:modified xsi:type="dcterms:W3CDTF">2024-03-31T23:08:01Z</dcterms:modified>
</cp:coreProperties>
</file>